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9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8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6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1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52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6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6B19-78E9-4C63-9FE5-8FBC3842365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4D1B-1CE3-4CDE-B532-420257F3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0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79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79" y="815653"/>
            <a:ext cx="4124145" cy="40688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99" y="815653"/>
            <a:ext cx="2510513" cy="41021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3" y="815654"/>
            <a:ext cx="2336203" cy="40882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41" y="4958163"/>
            <a:ext cx="2664625" cy="185358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04" y="6361367"/>
            <a:ext cx="396000" cy="396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72" y="5920285"/>
            <a:ext cx="396000" cy="396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00" y="5939411"/>
            <a:ext cx="396000" cy="396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42" y="5937501"/>
            <a:ext cx="396000" cy="396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229" y="5516992"/>
            <a:ext cx="396000" cy="396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04" y="5518898"/>
            <a:ext cx="396000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82" y="5519452"/>
            <a:ext cx="396000" cy="396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5086355"/>
            <a:ext cx="396000" cy="396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5092997"/>
            <a:ext cx="396000" cy="396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02" y="5097223"/>
            <a:ext cx="396000" cy="396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74" y="6342509"/>
            <a:ext cx="396000" cy="396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262" y="6350540"/>
            <a:ext cx="396000" cy="396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41" y="1129506"/>
            <a:ext cx="1842979" cy="25500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1" y="1113179"/>
            <a:ext cx="2151891" cy="25417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41" y="1122680"/>
            <a:ext cx="1931131" cy="26356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79" y="1394442"/>
            <a:ext cx="2275140" cy="21070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852" y="1113179"/>
            <a:ext cx="2270695" cy="22430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19" y="5009197"/>
            <a:ext cx="983622" cy="47200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10" y="4976354"/>
            <a:ext cx="869022" cy="47200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0" y="4976025"/>
            <a:ext cx="963619" cy="472006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3" y="4978071"/>
            <a:ext cx="962354" cy="4720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" y="4989673"/>
            <a:ext cx="900531" cy="47200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472" y="4994198"/>
            <a:ext cx="945782" cy="472006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44" y="4976025"/>
            <a:ext cx="874766" cy="472006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448031"/>
            <a:ext cx="895088" cy="47200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6360629"/>
            <a:ext cx="882115" cy="472006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909260"/>
            <a:ext cx="895763" cy="47200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42" y="5081501"/>
            <a:ext cx="1196162" cy="404386"/>
          </a:xfrm>
          <a:prstGeom prst="rect">
            <a:avLst/>
          </a:prstGeom>
        </p:spPr>
      </p:pic>
      <p:pic>
        <p:nvPicPr>
          <p:cNvPr id="2048" name="図 204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356" y="5494895"/>
            <a:ext cx="1172233" cy="41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7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2017-04-19T11:25:14Z</dcterms:created>
  <dcterms:modified xsi:type="dcterms:W3CDTF">2017-04-23T01:07:54Z</dcterms:modified>
</cp:coreProperties>
</file>