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67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53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02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68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60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80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95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19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07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1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F48C-61F5-49AE-A5AC-64210BFA6E3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FE03A-8C15-425D-91C0-F3DC0BBC7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8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0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796" y="3290525"/>
            <a:ext cx="2219048" cy="219047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2736"/>
            <a:ext cx="3280284" cy="93261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669407"/>
            <a:ext cx="1970940" cy="55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3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2</cp:revision>
  <dcterms:created xsi:type="dcterms:W3CDTF">2017-04-19T11:40:14Z</dcterms:created>
  <dcterms:modified xsi:type="dcterms:W3CDTF">2017-04-21T08:59:36Z</dcterms:modified>
</cp:coreProperties>
</file>