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330-2D71-410E-9708-1081E0E41CB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A66C-C427-4B49-9D7B-ACEAA1E65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452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330-2D71-410E-9708-1081E0E41CB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A66C-C427-4B49-9D7B-ACEAA1E65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2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330-2D71-410E-9708-1081E0E41CB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A66C-C427-4B49-9D7B-ACEAA1E65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01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330-2D71-410E-9708-1081E0E41CB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A66C-C427-4B49-9D7B-ACEAA1E65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04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330-2D71-410E-9708-1081E0E41CB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A66C-C427-4B49-9D7B-ACEAA1E65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39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330-2D71-410E-9708-1081E0E41CB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A66C-C427-4B49-9D7B-ACEAA1E65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01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330-2D71-410E-9708-1081E0E41CB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A66C-C427-4B49-9D7B-ACEAA1E65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06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330-2D71-410E-9708-1081E0E41CB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A66C-C427-4B49-9D7B-ACEAA1E65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43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330-2D71-410E-9708-1081E0E41CB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A66C-C427-4B49-9D7B-ACEAA1E65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48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330-2D71-410E-9708-1081E0E41CB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A66C-C427-4B49-9D7B-ACEAA1E65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F330-2D71-410E-9708-1081E0E41CB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A66C-C427-4B49-9D7B-ACEAA1E65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01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8F330-2D71-410E-9708-1081E0E41CB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8A66C-C427-4B49-9D7B-ACEAA1E65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61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101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796" y="3189121"/>
            <a:ext cx="2219048" cy="219047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51332"/>
            <a:ext cx="3280284" cy="93261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5568003"/>
            <a:ext cx="1970940" cy="55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136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ao-109aikawa</dc:creator>
  <cp:lastModifiedBy>滝浪 千絵</cp:lastModifiedBy>
  <cp:revision>2</cp:revision>
  <dcterms:created xsi:type="dcterms:W3CDTF">2017-04-19T11:39:42Z</dcterms:created>
  <dcterms:modified xsi:type="dcterms:W3CDTF">2017-04-21T09:00:29Z</dcterms:modified>
</cp:coreProperties>
</file>