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5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79D5-D615-4DE2-985A-9CAF7B81B676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86E6-3BC8-4D66-BC53-726622B4D3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342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79D5-D615-4DE2-985A-9CAF7B81B676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86E6-3BC8-4D66-BC53-726622B4D3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250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79D5-D615-4DE2-985A-9CAF7B81B676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86E6-3BC8-4D66-BC53-726622B4D3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152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79D5-D615-4DE2-985A-9CAF7B81B676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86E6-3BC8-4D66-BC53-726622B4D3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16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79D5-D615-4DE2-985A-9CAF7B81B676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86E6-3BC8-4D66-BC53-726622B4D3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479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79D5-D615-4DE2-985A-9CAF7B81B676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86E6-3BC8-4D66-BC53-726622B4D3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812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79D5-D615-4DE2-985A-9CAF7B81B676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86E6-3BC8-4D66-BC53-726622B4D3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819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79D5-D615-4DE2-985A-9CAF7B81B676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86E6-3BC8-4D66-BC53-726622B4D3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174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79D5-D615-4DE2-985A-9CAF7B81B676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86E6-3BC8-4D66-BC53-726622B4D3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32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79D5-D615-4DE2-985A-9CAF7B81B676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86E6-3BC8-4D66-BC53-726622B4D3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071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79D5-D615-4DE2-985A-9CAF7B81B676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86E6-3BC8-4D66-BC53-726622B4D3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0054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A79D5-D615-4DE2-985A-9CAF7B81B676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B86E6-3BC8-4D66-BC53-726622B4D3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940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462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703730"/>
            <a:ext cx="3240360" cy="54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182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ao-109aikawa</dc:creator>
  <cp:lastModifiedBy>滝浪 千絵</cp:lastModifiedBy>
  <cp:revision>3</cp:revision>
  <dcterms:created xsi:type="dcterms:W3CDTF">2017-04-19T11:31:04Z</dcterms:created>
  <dcterms:modified xsi:type="dcterms:W3CDTF">2017-04-21T09:05:28Z</dcterms:modified>
</cp:coreProperties>
</file>