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94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66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45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3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82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2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92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8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4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67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12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C2BE8-6A64-4751-9628-7DC3B16C189D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6E18-6CC1-4205-AF3E-612BF30D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4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72139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59" y="1158448"/>
            <a:ext cx="1434166" cy="174328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610449"/>
            <a:ext cx="1570747" cy="129128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16" y="3169941"/>
            <a:ext cx="3162748" cy="51811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215" y="3136715"/>
            <a:ext cx="3162748" cy="51811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290" y="3868734"/>
            <a:ext cx="1008112" cy="64807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290" y="4575984"/>
            <a:ext cx="1008112" cy="64807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137" y="5284598"/>
            <a:ext cx="1008112" cy="64807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137" y="5949802"/>
            <a:ext cx="1008112" cy="64807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103" y="3857993"/>
            <a:ext cx="1008112" cy="648072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103" y="5932670"/>
            <a:ext cx="1008112" cy="64807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616" y="4575984"/>
            <a:ext cx="1008112" cy="64807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103" y="5239140"/>
            <a:ext cx="10081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74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2</cp:revision>
  <dcterms:created xsi:type="dcterms:W3CDTF">2017-04-19T11:36:50Z</dcterms:created>
  <dcterms:modified xsi:type="dcterms:W3CDTF">2017-04-21T09:12:15Z</dcterms:modified>
</cp:coreProperties>
</file>