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4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2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71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79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2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04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6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49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F91-E350-4555-AB97-2A25F7C744FE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1307-5115-4E6B-B3C2-1CBB82B761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1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43"/>
            <a:ext cx="9149008" cy="687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846138"/>
            <a:ext cx="1604925" cy="162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2623268"/>
            <a:ext cx="1604925" cy="162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5007148"/>
            <a:ext cx="1620000" cy="162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2760718"/>
            <a:ext cx="736937" cy="48989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5200949"/>
            <a:ext cx="792088" cy="4602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4" y="890675"/>
            <a:ext cx="427992" cy="5590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0" y="4437069"/>
            <a:ext cx="1353313" cy="39942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9" y="1082929"/>
            <a:ext cx="362386" cy="114641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78" y="799267"/>
            <a:ext cx="862937" cy="828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453" y="823352"/>
            <a:ext cx="873609" cy="828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24" y="799267"/>
            <a:ext cx="873793" cy="82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257" y="830096"/>
            <a:ext cx="873609" cy="828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97" y="808794"/>
            <a:ext cx="873793" cy="82800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322895" y="2007383"/>
            <a:ext cx="1427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/>
              <a:t>当てはまる症状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指して</a:t>
            </a:r>
            <a:r>
              <a:rPr lang="ja-JP" altLang="en-US" sz="1000" dirty="0"/>
              <a:t>ください。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8820" y="3759428"/>
            <a:ext cx="13805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救急車を呼びますか。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22895" y="6081410"/>
            <a:ext cx="1544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救急車を呼んでください。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811" y="837815"/>
            <a:ext cx="873609" cy="828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248" y="823352"/>
            <a:ext cx="873609" cy="82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47899" y="3229609"/>
            <a:ext cx="1082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000" dirty="0" smtClean="0"/>
              <a:t>要叫救護車嗎？</a:t>
            </a:r>
            <a:endParaRPr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441775" y="3403864"/>
            <a:ext cx="123944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ヤオ ジャオ ジウ フー チョー マ？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27565" y="5637601"/>
            <a:ext cx="1210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000" dirty="0"/>
              <a:t>請幫我叫救護車。</a:t>
            </a:r>
            <a:endParaRPr lang="ja-JP" altLang="en-US" sz="1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18209" y="5797950"/>
            <a:ext cx="143821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チン バン ウオ ジャオ ジウ フー チョー。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11642" y="1513683"/>
            <a:ext cx="17235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000" dirty="0"/>
              <a:t>請指出與現況相符的症狀。</a:t>
            </a:r>
            <a:endParaRPr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74224" y="1736831"/>
            <a:ext cx="1959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dirty="0"/>
              <a:t>チン ジー チュー ユー シエン クアン シアン フー ダ 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ジョン </a:t>
            </a:r>
            <a:r>
              <a:rPr lang="ja-JP" altLang="en-US" sz="600" dirty="0"/>
              <a:t>ジュアン。</a:t>
            </a:r>
          </a:p>
        </p:txBody>
      </p:sp>
    </p:spTree>
    <p:extLst>
      <p:ext uri="{BB962C8B-B14F-4D97-AF65-F5344CB8AC3E}">
        <p14:creationId xmlns:p14="http://schemas.microsoft.com/office/powerpoint/2010/main" val="45612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cp:lastPrinted>2017-04-23T03:04:18Z</cp:lastPrinted>
  <dcterms:created xsi:type="dcterms:W3CDTF">2017-04-19T11:35:01Z</dcterms:created>
  <dcterms:modified xsi:type="dcterms:W3CDTF">2017-04-23T03:04:48Z</dcterms:modified>
</cp:coreProperties>
</file>